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8"/>
  </p:notesMasterIdLst>
  <p:sldIdLst>
    <p:sldId id="256" r:id="rId2"/>
    <p:sldId id="403" r:id="rId3"/>
    <p:sldId id="471" r:id="rId4"/>
    <p:sldId id="579" r:id="rId5"/>
    <p:sldId id="947" r:id="rId6"/>
    <p:sldId id="948" r:id="rId7"/>
    <p:sldId id="664" r:id="rId8"/>
    <p:sldId id="564" r:id="rId9"/>
    <p:sldId id="672" r:id="rId10"/>
    <p:sldId id="566" r:id="rId11"/>
    <p:sldId id="565" r:id="rId12"/>
    <p:sldId id="740" r:id="rId13"/>
    <p:sldId id="741" r:id="rId14"/>
    <p:sldId id="499" r:id="rId15"/>
    <p:sldId id="508" r:id="rId16"/>
    <p:sldId id="520" r:id="rId17"/>
    <p:sldId id="557" r:id="rId18"/>
    <p:sldId id="841" r:id="rId19"/>
    <p:sldId id="842" r:id="rId20"/>
    <p:sldId id="667" r:id="rId21"/>
    <p:sldId id="681" r:id="rId22"/>
    <p:sldId id="668" r:id="rId23"/>
    <p:sldId id="669" r:id="rId24"/>
    <p:sldId id="703" r:id="rId25"/>
    <p:sldId id="707" r:id="rId26"/>
    <p:sldId id="709" r:id="rId27"/>
    <p:sldId id="725" r:id="rId28"/>
    <p:sldId id="742" r:id="rId29"/>
    <p:sldId id="743" r:id="rId30"/>
    <p:sldId id="950" r:id="rId31"/>
    <p:sldId id="951" r:id="rId32"/>
    <p:sldId id="708" r:id="rId33"/>
    <p:sldId id="957" r:id="rId34"/>
    <p:sldId id="739" r:id="rId35"/>
    <p:sldId id="584" r:id="rId36"/>
    <p:sldId id="509" r:id="rId37"/>
    <p:sldId id="662" r:id="rId38"/>
    <p:sldId id="578" r:id="rId39"/>
    <p:sldId id="510" r:id="rId40"/>
    <p:sldId id="549" r:id="rId41"/>
    <p:sldId id="577" r:id="rId42"/>
    <p:sldId id="572" r:id="rId43"/>
    <p:sldId id="587" r:id="rId44"/>
    <p:sldId id="591" r:id="rId45"/>
    <p:sldId id="590" r:id="rId46"/>
    <p:sldId id="588" r:id="rId47"/>
    <p:sldId id="589" r:id="rId48"/>
    <p:sldId id="639" r:id="rId49"/>
    <p:sldId id="597" r:id="rId50"/>
    <p:sldId id="720" r:id="rId51"/>
    <p:sldId id="750" r:id="rId52"/>
    <p:sldId id="551" r:id="rId53"/>
    <p:sldId id="747" r:id="rId54"/>
    <p:sldId id="553" r:id="rId55"/>
    <p:sldId id="875" r:id="rId56"/>
    <p:sldId id="745" r:id="rId57"/>
    <p:sldId id="602" r:id="rId58"/>
    <p:sldId id="603" r:id="rId59"/>
    <p:sldId id="691" r:id="rId60"/>
    <p:sldId id="696" r:id="rId61"/>
    <p:sldId id="967" r:id="rId62"/>
    <p:sldId id="966" r:id="rId63"/>
    <p:sldId id="968" r:id="rId64"/>
    <p:sldId id="612" r:id="rId65"/>
    <p:sldId id="632" r:id="rId66"/>
    <p:sldId id="634" r:id="rId67"/>
    <p:sldId id="673" r:id="rId68"/>
    <p:sldId id="635" r:id="rId69"/>
    <p:sldId id="636" r:id="rId70"/>
    <p:sldId id="630" r:id="rId71"/>
    <p:sldId id="712" r:id="rId72"/>
    <p:sldId id="958" r:id="rId73"/>
    <p:sldId id="959" r:id="rId74"/>
    <p:sldId id="952" r:id="rId75"/>
    <p:sldId id="953" r:id="rId76"/>
    <p:sldId id="954" r:id="rId77"/>
    <p:sldId id="955" r:id="rId78"/>
    <p:sldId id="956" r:id="rId79"/>
    <p:sldId id="730" r:id="rId80"/>
    <p:sldId id="844" r:id="rId81"/>
    <p:sldId id="729" r:id="rId82"/>
    <p:sldId id="731" r:id="rId83"/>
    <p:sldId id="732" r:id="rId84"/>
    <p:sldId id="733" r:id="rId85"/>
    <p:sldId id="734" r:id="rId86"/>
    <p:sldId id="736" r:id="rId87"/>
    <p:sldId id="738" r:id="rId88"/>
    <p:sldId id="746" r:id="rId89"/>
    <p:sldId id="961" r:id="rId90"/>
    <p:sldId id="962" r:id="rId91"/>
    <p:sldId id="728" r:id="rId92"/>
    <p:sldId id="723" r:id="rId93"/>
    <p:sldId id="717" r:id="rId94"/>
    <p:sldId id="963" r:id="rId95"/>
    <p:sldId id="960" r:id="rId96"/>
    <p:sldId id="550" r:id="rId9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947"/>
            <p14:sldId id="948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842"/>
            <p14:sldId id="667"/>
            <p14:sldId id="681"/>
            <p14:sldId id="668"/>
            <p14:sldId id="669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708"/>
            <p14:sldId id="957"/>
            <p14:sldId id="739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750"/>
            <p14:sldId id="551"/>
            <p14:sldId id="747"/>
            <p14:sldId id="553"/>
            <p14:sldId id="875"/>
            <p14:sldId id="745"/>
            <p14:sldId id="602"/>
            <p14:sldId id="603"/>
            <p14:sldId id="691"/>
            <p14:sldId id="696"/>
            <p14:sldId id="967"/>
            <p14:sldId id="966"/>
            <p14:sldId id="968"/>
            <p14:sldId id="612"/>
            <p14:sldId id="632"/>
            <p14:sldId id="634"/>
            <p14:sldId id="673"/>
            <p14:sldId id="635"/>
            <p14:sldId id="636"/>
            <p14:sldId id="630"/>
            <p14:sldId id="712"/>
            <p14:sldId id="958"/>
            <p14:sldId id="959"/>
            <p14:sldId id="952"/>
            <p14:sldId id="953"/>
            <p14:sldId id="954"/>
            <p14:sldId id="955"/>
            <p14:sldId id="956"/>
            <p14:sldId id="730"/>
            <p14:sldId id="844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961"/>
            <p14:sldId id="962"/>
            <p14:sldId id="728"/>
            <p14:sldId id="723"/>
            <p14:sldId id="717"/>
            <p14:sldId id="963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28A136"/>
    <a:srgbClr val="EF7D1D"/>
    <a:srgbClr val="CA9FC9"/>
    <a:srgbClr val="41719C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5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704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925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Softwarearchitektur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003282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arch-meetup-graphql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00328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interaktive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 </a:t>
            </a:r>
            <a:r>
              <a:rPr lang="de-DE" b="0" dirty="0">
                <a:solidFill>
                  <a:srgbClr val="025249"/>
                </a:solidFill>
              </a:rPr>
              <a:t>🤔 Wie könnte dafür eine REST-API aussehen?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025249"/>
                </a:solidFill>
              </a:rPr>
              <a:t>Zur Erinnerung auch noch zwei Ansichten unserer Anwendung (Shop betrachten wir hier nicht):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91" y="1470427"/>
            <a:ext cx="5493017" cy="17783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3616D1-B458-FB46-A4A2-3C4BF650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87" y="3437529"/>
            <a:ext cx="2852611" cy="3282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8DF581-0316-8C4C-B384-6D2EDE0D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18" y="3437531"/>
            <a:ext cx="2852611" cy="32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Wo könnte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Sinn machen?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Fallen Euch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möglicheSzenarien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ein?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Habt ihr eine Anwendungsfall, bei dem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helfen könnte?</a:t>
            </a: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1550375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Wir sehen uns keine spezifische Konfiguration etc. an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9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 != Java != C#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"Wie löse ich Problem X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machmal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falsche Frage: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ist es ein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(Konzept-)Problem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oder ein Problem der konkreten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9482279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4230762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0095051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Apollo Server (JavaScript)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41068645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Apollo Server (JavaScript)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31067" y="3059458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(_, __,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dataSources.beerDataSource.allBeers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(_,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dataSources.beerDataSource.getBeer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40258596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-Klassen als POJOs statt Data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Fetcher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6316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Schema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21064" y="2371086"/>
            <a:ext cx="26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542227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506438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896814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452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42832305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78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133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🤔 Was müssen wir bei der Umsetzung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bedenken?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Review Datenbank </a:t>
            </a:r>
            <a:r>
              <a:rPr lang="de-DE" dirty="0" err="1">
                <a:solidFill>
                  <a:srgbClr val="D4EBE9"/>
                </a:solidFill>
              </a:rPr>
              <a:t>anbindung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3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325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🤔 Was müssen wir bei der Umsetzung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bedenken?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Review Datenbank </a:t>
            </a:r>
            <a:r>
              <a:rPr lang="de-DE" dirty="0" err="1">
                <a:solidFill>
                  <a:srgbClr val="D4EBE9"/>
                </a:solidFill>
              </a:rPr>
              <a:t>anbindung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083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68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0E99A-5A63-644D-AF0A-7B4E412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AA57330-7E1D-094D-843C-58E2B7C6B21B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</a:rPr>
              <a:t>🤔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vs.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Features und Mächtigkeit?</a:t>
            </a: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Ersetzt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unsere Datenbank?</a:t>
            </a: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Ersetzt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unser Backend?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19455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Abschlussrunde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6000" dirty="0" err="1"/>
              <a:t>GraphQL</a:t>
            </a:r>
            <a:r>
              <a:rPr lang="de-DE" sz="6000" dirty="0"/>
              <a:t>...</a:t>
            </a:r>
          </a:p>
          <a:p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r>
              <a:rPr lang="de-DE" sz="32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r>
              <a:rPr lang="de-DE" sz="32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arch-meetup-graphql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5235</Words>
  <Application>Microsoft Macintosh PowerPoint</Application>
  <PresentationFormat>A4-Papier (210 x 297 mm)</PresentationFormat>
  <Paragraphs>1056</Paragraphs>
  <Slides>96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96</vt:i4>
      </vt:variant>
    </vt:vector>
  </HeadingPairs>
  <TitlesOfParts>
    <vt:vector size="109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Softwarearchitektur Meetup Hamburg | November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Alternative: graphql-java-tools</vt:lpstr>
      <vt:lpstr>Alternative: graphql-java-tools</vt:lpstr>
      <vt:lpstr>JavaScript</vt:lpstr>
      <vt:lpstr>JavaScript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Ausblick</vt:lpstr>
      <vt:lpstr>Review</vt:lpstr>
      <vt:lpstr>Schema Design</vt:lpstr>
      <vt:lpstr>Schema Design</vt:lpstr>
      <vt:lpstr>Schema Design</vt:lpstr>
      <vt:lpstr>Schema Design</vt:lpstr>
      <vt:lpstr>Schema Design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Bewertung</vt:lpstr>
      <vt:lpstr>Abschlussrunde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830</cp:revision>
  <cp:lastPrinted>2019-09-04T14:57:49Z</cp:lastPrinted>
  <dcterms:created xsi:type="dcterms:W3CDTF">2016-03-28T15:59:53Z</dcterms:created>
  <dcterms:modified xsi:type="dcterms:W3CDTF">2019-11-11T08:21:09Z</dcterms:modified>
</cp:coreProperties>
</file>